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588" r:id="rId2"/>
    <p:sldId id="542" r:id="rId3"/>
    <p:sldId id="543" r:id="rId4"/>
    <p:sldId id="544" r:id="rId5"/>
    <p:sldId id="575" r:id="rId6"/>
    <p:sldId id="576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73" d="100"/>
          <a:sy n="73" d="100"/>
        </p:scale>
        <p:origin x="-348" y="2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957FC-DD2E-47F6-9E6E-343222EB5B2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Kalimati" panose="00000400000000000000" pitchFamily="2"/>
              </a:rPr>
              <a:t/>
            </a:r>
            <a:br>
              <a:rPr lang="ne-NP" b="0" dirty="0">
                <a:latin typeface="Preeti" pitchFamily="2" charset="0"/>
                <a:cs typeface="Kalimati" panose="00000400000000000000" pitchFamily="2"/>
              </a:rPr>
            </a:br>
            <a:r>
              <a:rPr lang="ne-NP" sz="30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गणक तथा सुपरिवेक्षक तालिम</a:t>
            </a:r>
            <a:r>
              <a:rPr lang="ne-NP" sz="28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/>
            </a:r>
            <a:br>
              <a:rPr lang="ne-NP" sz="28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चैत्र ३०,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..................., </a:t>
            </a:r>
            <a:r>
              <a:rPr lang="ne-NP" sz="2000" dirty="0">
                <a:solidFill>
                  <a:schemeClr val="tx2"/>
                </a:solidFill>
                <a:latin typeface="Kalimati" panose="00000400000000000000"/>
                <a:cs typeface="Kalimati" pitchFamily="2"/>
              </a:rPr>
              <a:t>जिल्ला</a:t>
            </a:r>
            <a:endParaRPr lang="en-US" sz="2800" dirty="0">
              <a:solidFill>
                <a:srgbClr val="4708C4"/>
              </a:solidFill>
              <a:latin typeface="Preeti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1219200" y="5273569"/>
            <a:ext cx="9271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मोक अन्तर्वार्ता </a:t>
            </a:r>
            <a:endParaRPr lang="en-US" sz="28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( लगत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२ भाग ६ देखि भाग १३ सम्म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915400" y="41148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latin typeface="Juice ITC" panose="04040403040A02020202" pitchFamily="82" charset="0"/>
                <a:cs typeface="Kalimati" panose="00000400000000000000" pitchFamily="2"/>
              </a:rPr>
              <a:t>छैठौं दिनको चौथो सत्र</a:t>
            </a:r>
            <a:endParaRPr lang="en-US" sz="2400" b="1" dirty="0">
              <a:solidFill>
                <a:srgbClr val="0070C0"/>
              </a:solidFill>
              <a:latin typeface="Juice ITC" panose="04040403040A02020202" pitchFamily="8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04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सरल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:a16="http://schemas.microsoft.com/office/drawing/2014/main" xmlns="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287771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2"/>
            <a:ext cx="5441923" cy="2251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अन्तर्वार्ताः २०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प्रस्तुतिकरण तयारीः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</a:t>
            </a:r>
          </a:p>
          <a:p>
            <a:pPr>
              <a:lnSpc>
                <a:spcPct val="150000"/>
              </a:lnSpc>
            </a:pP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प्रदर्शन गर्नेः१०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कृषक परिवारको कुनै सदस्य वा अन्य कोही कृषक साथीसँग  अन्तर्वार्ता सञ्चालन गर्नुहोस्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20577" y="3810000"/>
            <a:ext cx="11277600" cy="9541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eet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0"/>
            <a:ext cx="9091020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कृषक परिवार 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Kalimati" panose="00000400000000000000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791190" y="914400"/>
            <a:ext cx="2752609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  <a:endParaRPr lang="en-US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519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 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xmlns="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01285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तथा कृषक परिवार लगतमा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राष्ट्रिय कृषिगणनाको स्थलगत तथ्याङ्क सङ्कलनका क्रममा वास्तविक कृषकसँग अन्तर्वार्तामा 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उत्तरदाता कृषकबाट 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 txBox="1">
            <a:spLocks/>
          </p:cNvSpPr>
          <p:nvPr/>
        </p:nvSpPr>
        <p:spPr>
          <a:xfrm>
            <a:off x="268764" y="793067"/>
            <a:ext cx="1085643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764" y="1729807"/>
            <a:ext cx="93766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५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कृषक परिवार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(गणक</a:t>
            </a:r>
            <a:r>
              <a:rPr lang="ne-NP" sz="2400" dirty="0">
                <a:latin typeface="Nirmala UI"/>
                <a:ea typeface="Nirmala UI"/>
                <a:cs typeface="Kalimati" pitchFamily="2"/>
              </a:rPr>
              <a:t>/सुपरिवेक्षक) </a:t>
            </a:r>
            <a:r>
              <a:rPr lang="hi-IN" sz="2400" dirty="0">
                <a:latin typeface="Preeti"/>
                <a:cs typeface="Kalimati" panose="00000400000000000000" pitchFamily="2"/>
              </a:rPr>
              <a:t>र एक जना उत्तरदाता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(मूख्य कृषक)</a:t>
            </a:r>
            <a:r>
              <a:rPr lang="hi-IN" sz="2400" dirty="0">
                <a:latin typeface="Preeti"/>
                <a:cs typeface="Kalimati" panose="00000400000000000000" pitchFamily="2"/>
              </a:rPr>
              <a:t>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pic>
        <p:nvPicPr>
          <p:cNvPr id="13" name="Picture 2" descr="Top 10 census worker interview questions and answers">
            <a:extLst>
              <a:ext uri="{FF2B5EF4-FFF2-40B4-BE49-F238E27FC236}">
                <a16:creationId xmlns:a16="http://schemas.microsoft.com/office/drawing/2014/main" xmlns="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15391" y="1705242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5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533400" y="793067"/>
            <a:ext cx="108966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764" y="1522979"/>
            <a:ext cx="9376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pic>
        <p:nvPicPr>
          <p:cNvPr id="5" name="Picture 2" descr="Top 10 census worker interview questions and answers">
            <a:extLst>
              <a:ext uri="{FF2B5EF4-FFF2-40B4-BE49-F238E27FC236}">
                <a16:creationId xmlns:a16="http://schemas.microsoft.com/office/drawing/2014/main" xmlns="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645445" y="1692998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2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xmlns="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53470" y="1066800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9" y="2111828"/>
            <a:ext cx="11946193" cy="2262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एकजना गणक र अर्को एकजना उत्तरदाता बनी कृषक परिवार प्रश्नावली भ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कृषक परिवार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गर्न प्रस्तुती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364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विषयको नमूना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प्रत्येक समुहका लागि प्रस्तुति गर्न 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भोगेका सबल पक्ष र 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2230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4004</TotalTime>
  <Words>712</Words>
  <Application>Microsoft Office PowerPoint</Application>
  <PresentationFormat>Custom</PresentationFormat>
  <Paragraphs>95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राष्ट्रिय कृषिगणना २०७८ गणक तथा सुपरिवेक्षक तालिम मितिः चैत्र ३०, २०७८ ..................., जिल्ला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471</cp:revision>
  <dcterms:created xsi:type="dcterms:W3CDTF">2006-08-16T00:00:00Z</dcterms:created>
  <dcterms:modified xsi:type="dcterms:W3CDTF">2022-04-08T10:20:02Z</dcterms:modified>
</cp:coreProperties>
</file>